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46" autoAdjust="0"/>
    <p:restoredTop sz="94660"/>
  </p:normalViewPr>
  <p:slideViewPr>
    <p:cSldViewPr>
      <p:cViewPr varScale="1">
        <p:scale>
          <a:sx n="100" d="100"/>
          <a:sy n="10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FA53-D5B0-4C3B-B89D-12759666DDB8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0C18-FC99-4100-AF3D-5C15B66E4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Tel:2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42844" y="142852"/>
            <a:ext cx="4429156" cy="6572296"/>
          </a:xfrm>
          <a:prstGeom prst="rect">
            <a:avLst/>
          </a:prstGeom>
          <a:solidFill>
            <a:srgbClr val="DBEEF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2720359" cy="200026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6" descr="C:\Users\xx\Desktop\FCC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2214578" cy="804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Dikdörtgen"/>
          <p:cNvSpPr/>
          <p:nvPr/>
        </p:nvSpPr>
        <p:spPr>
          <a:xfrm>
            <a:off x="4643438" y="142852"/>
            <a:ext cx="4357718" cy="6572296"/>
          </a:xfrm>
          <a:prstGeom prst="rect">
            <a:avLst/>
          </a:prstGeom>
          <a:solidFill>
            <a:srgbClr val="DBEEF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b="1" i="1" u="sng" dirty="0"/>
          </a:p>
        </p:txBody>
      </p:sp>
      <p:sp>
        <p:nvSpPr>
          <p:cNvPr id="9" name="8 Dikdörtgen"/>
          <p:cNvSpPr/>
          <p:nvPr/>
        </p:nvSpPr>
        <p:spPr>
          <a:xfrm>
            <a:off x="6572264" y="428604"/>
            <a:ext cx="242889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b="1" dirty="0" smtClean="0"/>
              <a:t>1</a:t>
            </a:r>
            <a:r>
              <a:rPr lang="tr-TR" sz="900" dirty="0" smtClean="0"/>
              <a:t>.Tercihen  pompaya en yakın konumda ve metal kısımlardan uzak yerlere sıkıca monte ediniz</a:t>
            </a:r>
          </a:p>
          <a:p>
            <a:r>
              <a:rPr lang="tr-TR" sz="900" b="1" dirty="0" smtClean="0"/>
              <a:t>2</a:t>
            </a:r>
            <a:r>
              <a:rPr lang="tr-TR" sz="900" dirty="0" smtClean="0"/>
              <a:t>.Dış ortamlarda </a:t>
            </a:r>
            <a:r>
              <a:rPr lang="tr-TR" sz="900" dirty="0" err="1" smtClean="0"/>
              <a:t>pvc</a:t>
            </a:r>
            <a:r>
              <a:rPr lang="tr-TR" sz="900" dirty="0" smtClean="0"/>
              <a:t> bir koruma panosu içerisine monte ediniz.</a:t>
            </a:r>
          </a:p>
          <a:p>
            <a:r>
              <a:rPr lang="tr-TR" sz="900" b="1" dirty="0" smtClean="0"/>
              <a:t>3</a:t>
            </a:r>
            <a:r>
              <a:rPr lang="tr-TR" sz="900" dirty="0" smtClean="0"/>
              <a:t>.</a:t>
            </a:r>
            <a:r>
              <a:rPr lang="tr-TR" sz="900" dirty="0" err="1" smtClean="0"/>
              <a:t>Herzaman</a:t>
            </a:r>
            <a:r>
              <a:rPr lang="tr-TR" sz="900" dirty="0" smtClean="0"/>
              <a:t> topraklı elektrik hatlarına bağlantı yapınız.</a:t>
            </a:r>
          </a:p>
          <a:p>
            <a:r>
              <a:rPr lang="tr-TR" sz="900" b="1" dirty="0" smtClean="0"/>
              <a:t>4</a:t>
            </a:r>
            <a:r>
              <a:rPr lang="tr-TR" sz="900" dirty="0" smtClean="0"/>
              <a:t>.Alarm sonrası sistem hava yapmış olacağından,yeniden devreye alındığında havanın alınmasını sağlayınız.</a:t>
            </a:r>
          </a:p>
          <a:p>
            <a:r>
              <a:rPr lang="tr-TR" sz="900" b="1" dirty="0" smtClean="0"/>
              <a:t>5</a:t>
            </a:r>
            <a:r>
              <a:rPr lang="tr-TR" sz="900" dirty="0" smtClean="0"/>
              <a:t>.Direkt sensor </a:t>
            </a:r>
            <a:r>
              <a:rPr lang="tr-TR" sz="900" dirty="0" err="1" smtClean="0"/>
              <a:t>kontrollu</a:t>
            </a:r>
            <a:r>
              <a:rPr lang="tr-TR" sz="900" dirty="0" smtClean="0"/>
              <a:t> pompalar ile kullanımda </a:t>
            </a:r>
            <a:r>
              <a:rPr lang="tr-TR" sz="900" dirty="0" err="1" smtClean="0"/>
              <a:t>fca</a:t>
            </a:r>
            <a:r>
              <a:rPr lang="tr-TR" sz="900" dirty="0" smtClean="0"/>
              <a:t> </a:t>
            </a:r>
            <a:r>
              <a:rPr lang="tr-TR" sz="900" dirty="0" err="1" smtClean="0"/>
              <a:t>modulunu</a:t>
            </a:r>
            <a:r>
              <a:rPr lang="tr-TR" sz="900" dirty="0" smtClean="0"/>
              <a:t> devre </a:t>
            </a:r>
            <a:r>
              <a:rPr lang="tr-TR" sz="900" dirty="0" err="1" smtClean="0"/>
              <a:t>dısı</a:t>
            </a:r>
            <a:r>
              <a:rPr lang="tr-TR" sz="900" dirty="0" smtClean="0"/>
              <a:t> bırakınız veya ayarlarını yeniden yapınız. </a:t>
            </a:r>
          </a:p>
          <a:p>
            <a:r>
              <a:rPr lang="tr-TR" sz="900" b="1" dirty="0" smtClean="0"/>
              <a:t>6</a:t>
            </a:r>
            <a:r>
              <a:rPr lang="tr-TR" sz="900" dirty="0" smtClean="0"/>
              <a:t>.Maksimum basıncı 3 barın altındaki pompalarda kullanmayınız.</a:t>
            </a:r>
          </a:p>
          <a:p>
            <a:r>
              <a:rPr lang="tr-TR" sz="900" b="1" dirty="0" smtClean="0"/>
              <a:t>7</a:t>
            </a:r>
            <a:r>
              <a:rPr lang="tr-TR" sz="900" dirty="0" smtClean="0"/>
              <a:t>.Basma hattı ucu boşta ise mutlaka basma hattı enjektörü takınız.</a:t>
            </a:r>
          </a:p>
          <a:p>
            <a:r>
              <a:rPr lang="tr-TR" sz="900" b="1" dirty="0" smtClean="0"/>
              <a:t>8</a:t>
            </a:r>
            <a:r>
              <a:rPr lang="tr-TR" sz="900" dirty="0" smtClean="0"/>
              <a:t>.Tortulu kimyasallar sensorun bloke olmasına sebep olabileceğinden emiş kısmına filtre takılması gereklidir.</a:t>
            </a:r>
          </a:p>
          <a:p>
            <a:r>
              <a:rPr lang="tr-TR" sz="900" b="1" dirty="0" smtClean="0"/>
              <a:t>9</a:t>
            </a:r>
            <a:r>
              <a:rPr lang="tr-TR" sz="900" dirty="0" smtClean="0"/>
              <a:t>.Cihaz ayarları ile oynamayınız.</a:t>
            </a:r>
          </a:p>
          <a:p>
            <a:r>
              <a:rPr lang="tr-TR" sz="900" b="1" dirty="0" smtClean="0"/>
              <a:t>10</a:t>
            </a:r>
            <a:r>
              <a:rPr lang="tr-TR" sz="900" dirty="0" smtClean="0"/>
              <a:t>.Arıza durumunda yetkili satıcınıza müracaat ediniz.</a:t>
            </a:r>
          </a:p>
          <a:p>
            <a:r>
              <a:rPr lang="tr-TR" sz="900" b="1" dirty="0" smtClean="0"/>
              <a:t>11</a:t>
            </a:r>
            <a:r>
              <a:rPr lang="tr-TR" sz="900" dirty="0" smtClean="0"/>
              <a:t>.Nitrik ve %80 üzeri </a:t>
            </a:r>
            <a:r>
              <a:rPr lang="tr-TR" sz="900" dirty="0" err="1" smtClean="0"/>
              <a:t>sülfurik</a:t>
            </a:r>
            <a:r>
              <a:rPr lang="tr-TR" sz="900" dirty="0" smtClean="0"/>
              <a:t> asit dışında birçok kimyasal ile kullanılabilirdir.</a:t>
            </a:r>
          </a:p>
          <a:p>
            <a:r>
              <a:rPr lang="tr-TR" sz="900" b="1" dirty="0" smtClean="0"/>
              <a:t>12.</a:t>
            </a:r>
            <a:r>
              <a:rPr lang="tr-TR" sz="900" dirty="0" smtClean="0"/>
              <a:t>Garanti süresi 1 yıldır.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285720" y="3214686"/>
            <a:ext cx="4143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b="1" dirty="0" smtClean="0"/>
              <a:t>DİYAFRAMLI DOZAJ POMPALARI İÇİN GELİŞTİRİLMİŞ,UYGULAMALARDA DEVRİM YARATACAK BİR CİHAZDIR</a:t>
            </a:r>
          </a:p>
          <a:p>
            <a:endParaRPr lang="tr-TR" sz="1000" b="1" dirty="0" smtClean="0"/>
          </a:p>
          <a:p>
            <a:r>
              <a:rPr lang="tr-TR" sz="1000" b="1" dirty="0" smtClean="0"/>
              <a:t>POMPA EMİLEN MADDE BİTTİĞİNDE VEYA ARIZA SEBEBİYLE HAVA YAPTIĞINDA BUNU ALGILAR VE ALARMI DEVREYE SOKARAK POMPANIN ENERJİSİNİ KESER , SESLİ VE IŞIKLI OLARAK İKAZ KONUMUNA GEÇER</a:t>
            </a:r>
          </a:p>
          <a:p>
            <a:endParaRPr lang="tr-TR" sz="1000" b="1" dirty="0" smtClean="0"/>
          </a:p>
          <a:p>
            <a:r>
              <a:rPr lang="tr-TR" sz="1000" b="1" dirty="0" smtClean="0"/>
              <a:t>POMPANIN DAKİKADA STROK SAYISI EKRANDA ANLIK OLARAK GÖRÜNÜR VE POMPA HIZI KOLAYLIKLA AYARLANABİLİR</a:t>
            </a:r>
          </a:p>
          <a:p>
            <a:endParaRPr lang="tr-TR" sz="1000" b="1" dirty="0"/>
          </a:p>
          <a:p>
            <a:r>
              <a:rPr lang="tr-TR" sz="1000" b="1" dirty="0" smtClean="0"/>
              <a:t>BASILAN SIVI MİKTARINI ANLIK OLARAK GÖREBİLME VE BASILMASI İSTENİLEN  MİKTAR  PROGRAMLANARAK ,İŞLEM BİTTİĞİNDE  DEVRE DIŞI </a:t>
            </a:r>
            <a:r>
              <a:rPr lang="tr-TR" sz="1000" b="1" smtClean="0"/>
              <a:t>KALMASINI SAĞLAR.İKAZ KONUMUNA GEÇER.İSTENİRSE ALARM DEVRE DIŞI BIRAKILABİLİR..</a:t>
            </a:r>
            <a:endParaRPr lang="tr-TR" sz="1000" b="1" dirty="0" smtClean="0"/>
          </a:p>
          <a:p>
            <a:endParaRPr lang="tr-TR" sz="1000" b="1" dirty="0"/>
          </a:p>
          <a:p>
            <a:r>
              <a:rPr lang="tr-TR" sz="1000" b="1" dirty="0" smtClean="0"/>
              <a:t>AYRICA REZERV TANKTAKİ SIVI MİKTARI KADAR EMİŞ PROĞRAMLANARAK,SIVI BİTMEDEN  İKAZ  KONUMUNA GEÇER.</a:t>
            </a:r>
          </a:p>
          <a:p>
            <a:endParaRPr lang="tr-TR" sz="1000" b="1" dirty="0"/>
          </a:p>
          <a:p>
            <a:r>
              <a:rPr lang="tr-TR" sz="1000" b="1" dirty="0" smtClean="0"/>
              <a:t>BASILAN KİMYASALIN MİKTARI REEL OLARAK  EN HASSAS ŞEKİLDE ÖLÇÜMLENEREK KULLANICILARA BÜYÜK KOLAYLIK SAĞLAR.</a:t>
            </a:r>
          </a:p>
          <a:p>
            <a:endParaRPr lang="tr-TR" sz="1000" b="1" dirty="0" smtClean="0"/>
          </a:p>
          <a:p>
            <a:r>
              <a:rPr lang="tr-TR" sz="1000" b="1" dirty="0" smtClean="0"/>
              <a:t>TÜM SİSTEMLERE KOLAYCA ENTEGRE EDİLEBİLİR.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6715140" y="214290"/>
            <a:ext cx="178286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50" b="1" i="1" u="sng" dirty="0" smtClean="0"/>
              <a:t>DİKKAT EDİLECEK HUSUSLAR</a:t>
            </a:r>
            <a:endParaRPr lang="tr-TR" sz="1050" b="1" i="1" u="sng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6429388" y="5857892"/>
            <a:ext cx="2500330" cy="785818"/>
          </a:xfrm>
          <a:prstGeom prst="roundRect">
            <a:avLst/>
          </a:prstGeom>
          <a:solidFill>
            <a:srgbClr val="A6A6A6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4929190" y="44291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b="1" dirty="0" smtClean="0"/>
              <a:t>Voltaj             </a:t>
            </a:r>
            <a:r>
              <a:rPr lang="tr-TR" sz="1000" dirty="0" smtClean="0"/>
              <a:t>              :  220 V ( +/- %15)</a:t>
            </a:r>
          </a:p>
          <a:p>
            <a:r>
              <a:rPr lang="tr-TR" sz="1000" b="1" dirty="0" smtClean="0"/>
              <a:t>Çalışma Basıncı          </a:t>
            </a:r>
            <a:r>
              <a:rPr lang="tr-TR" sz="1000" dirty="0" smtClean="0"/>
              <a:t>:  10 bar </a:t>
            </a:r>
            <a:r>
              <a:rPr lang="tr-TR" sz="1000" dirty="0" err="1" smtClean="0"/>
              <a:t>Max</a:t>
            </a:r>
            <a:r>
              <a:rPr lang="tr-TR" sz="1000" dirty="0" smtClean="0"/>
              <a:t>.</a:t>
            </a:r>
          </a:p>
          <a:p>
            <a:r>
              <a:rPr lang="tr-TR" sz="1000" b="1" dirty="0" smtClean="0"/>
              <a:t>Kapasitesi   </a:t>
            </a:r>
            <a:r>
              <a:rPr lang="tr-TR" sz="1000" dirty="0" smtClean="0"/>
              <a:t>                :  20 kg/h </a:t>
            </a:r>
            <a:r>
              <a:rPr lang="tr-TR" sz="1000" dirty="0" err="1" smtClean="0"/>
              <a:t>Max</a:t>
            </a:r>
            <a:r>
              <a:rPr lang="tr-TR" sz="1000" dirty="0" smtClean="0"/>
              <a:t>. 100 gr/h </a:t>
            </a:r>
            <a:r>
              <a:rPr lang="tr-TR" sz="1000" dirty="0" err="1" smtClean="0"/>
              <a:t>Min</a:t>
            </a:r>
            <a:r>
              <a:rPr lang="tr-TR" sz="1000" dirty="0" smtClean="0"/>
              <a:t>.</a:t>
            </a:r>
          </a:p>
          <a:p>
            <a:r>
              <a:rPr lang="tr-TR" sz="1000" b="1" dirty="0" smtClean="0"/>
              <a:t>Çalışma aralığı           </a:t>
            </a:r>
            <a:r>
              <a:rPr lang="tr-TR" sz="1000" dirty="0" smtClean="0"/>
              <a:t>:   4-150  </a:t>
            </a:r>
            <a:r>
              <a:rPr lang="tr-TR" sz="1000" dirty="0" err="1" smtClean="0"/>
              <a:t>Strok</a:t>
            </a:r>
            <a:r>
              <a:rPr lang="tr-TR" sz="1000" dirty="0" smtClean="0"/>
              <a:t>/</a:t>
            </a:r>
            <a:r>
              <a:rPr lang="tr-TR" sz="1000" dirty="0" err="1" smtClean="0"/>
              <a:t>Dak</a:t>
            </a:r>
            <a:r>
              <a:rPr lang="tr-TR" sz="1000" dirty="0" smtClean="0"/>
              <a:t>.</a:t>
            </a:r>
          </a:p>
          <a:p>
            <a:r>
              <a:rPr lang="tr-TR" sz="1000" b="1" dirty="0" smtClean="0"/>
              <a:t>Sensor hassasiyeti    </a:t>
            </a:r>
            <a:r>
              <a:rPr lang="tr-TR" sz="1000" dirty="0" smtClean="0"/>
              <a:t>:   0.2 gr/</a:t>
            </a:r>
            <a:r>
              <a:rPr lang="tr-TR" sz="1000" dirty="0" err="1" smtClean="0"/>
              <a:t>Strok</a:t>
            </a:r>
            <a:r>
              <a:rPr lang="tr-TR" sz="1000" dirty="0" smtClean="0"/>
              <a:t> </a:t>
            </a:r>
            <a:r>
              <a:rPr lang="tr-TR" sz="1000" dirty="0" err="1" smtClean="0"/>
              <a:t>Min</a:t>
            </a:r>
            <a:r>
              <a:rPr lang="tr-TR" sz="1000" dirty="0" smtClean="0"/>
              <a:t>.</a:t>
            </a:r>
          </a:p>
          <a:p>
            <a:r>
              <a:rPr lang="tr-TR" sz="1000" b="1" dirty="0" smtClean="0"/>
              <a:t>Giriş-Çıkış      </a:t>
            </a:r>
            <a:r>
              <a:rPr lang="tr-TR" sz="1000" dirty="0" smtClean="0"/>
              <a:t>              :  4-6 mm</a:t>
            </a:r>
          </a:p>
          <a:p>
            <a:r>
              <a:rPr lang="tr-TR" sz="1000" b="1" dirty="0" smtClean="0"/>
              <a:t>Çalışma sıcaklığı         </a:t>
            </a:r>
            <a:r>
              <a:rPr lang="tr-TR" sz="1000" dirty="0" smtClean="0"/>
              <a:t>: 0-40 C</a:t>
            </a:r>
          </a:p>
          <a:p>
            <a:r>
              <a:rPr lang="tr-TR" sz="1000" b="1" dirty="0" smtClean="0"/>
              <a:t>Boyutları</a:t>
            </a:r>
            <a:r>
              <a:rPr lang="tr-TR" sz="1000" dirty="0" smtClean="0"/>
              <a:t>                      : 260x210x95 mm</a:t>
            </a:r>
          </a:p>
        </p:txBody>
      </p:sp>
      <p:sp>
        <p:nvSpPr>
          <p:cNvPr id="14" name="13 Dikdörtgen"/>
          <p:cNvSpPr/>
          <p:nvPr/>
        </p:nvSpPr>
        <p:spPr>
          <a:xfrm>
            <a:off x="5143504" y="4214818"/>
            <a:ext cx="12442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00" b="1" i="1" u="sng" dirty="0" smtClean="0"/>
              <a:t>TEKNİK ÖZELLİKLERİ</a:t>
            </a:r>
            <a:endParaRPr lang="tr-TR" sz="1000" b="1" i="1" u="sng" dirty="0"/>
          </a:p>
        </p:txBody>
      </p:sp>
      <p:sp>
        <p:nvSpPr>
          <p:cNvPr id="15" name="14 Dikdörtgen"/>
          <p:cNvSpPr/>
          <p:nvPr/>
        </p:nvSpPr>
        <p:spPr>
          <a:xfrm>
            <a:off x="5715008" y="5857892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b="1" i="1" dirty="0" smtClean="0"/>
              <a:t>                                </a:t>
            </a:r>
            <a:r>
              <a:rPr lang="tr-TR" sz="900" b="1" i="1" dirty="0" err="1" smtClean="0"/>
              <a:t>Linkkim</a:t>
            </a:r>
            <a:r>
              <a:rPr lang="tr-TR" sz="900" b="1" i="1" dirty="0" smtClean="0"/>
              <a:t> Arıtma sis.ve kim. san.</a:t>
            </a:r>
            <a:r>
              <a:rPr lang="tr-TR" sz="900" b="1" i="1" dirty="0" err="1" smtClean="0"/>
              <a:t>tic.ltd</a:t>
            </a:r>
            <a:r>
              <a:rPr lang="tr-TR" sz="900" b="1" i="1" dirty="0" smtClean="0"/>
              <a:t>.şti</a:t>
            </a:r>
          </a:p>
          <a:p>
            <a:r>
              <a:rPr lang="tr-TR" sz="900" b="1" i="1" dirty="0" smtClean="0"/>
              <a:t>                               Cennet </a:t>
            </a:r>
            <a:r>
              <a:rPr lang="tr-TR" sz="900" b="1" i="1" dirty="0" err="1" smtClean="0"/>
              <a:t>mah.Yavuzselim</a:t>
            </a:r>
            <a:r>
              <a:rPr lang="tr-TR" sz="900" b="1" i="1" dirty="0" smtClean="0"/>
              <a:t> cad.        No.13</a:t>
            </a:r>
          </a:p>
          <a:p>
            <a:r>
              <a:rPr lang="tr-TR" sz="900" b="1" i="1" dirty="0" smtClean="0"/>
              <a:t>                                                     Küçükçekmece / İstanbul</a:t>
            </a:r>
          </a:p>
          <a:p>
            <a:r>
              <a:rPr lang="tr-TR" sz="900" b="1" i="1" dirty="0" smtClean="0"/>
              <a:t>                                    Mail:</a:t>
            </a:r>
            <a:r>
              <a:rPr lang="tr-TR" sz="900" b="1" i="1" dirty="0" err="1" smtClean="0"/>
              <a:t>info</a:t>
            </a:r>
            <a:r>
              <a:rPr lang="tr-TR" sz="900" b="1" i="1" dirty="0" smtClean="0"/>
              <a:t>@</a:t>
            </a:r>
            <a:r>
              <a:rPr lang="tr-TR" sz="900" b="1" i="1" dirty="0" err="1" smtClean="0"/>
              <a:t>linkkim</a:t>
            </a:r>
            <a:r>
              <a:rPr lang="tr-TR" sz="900" b="1" i="1" dirty="0" smtClean="0"/>
              <a:t>.com </a:t>
            </a:r>
          </a:p>
          <a:p>
            <a:r>
              <a:rPr lang="tr-TR" sz="900" b="1" i="1" dirty="0" smtClean="0"/>
              <a:t>                                    </a:t>
            </a:r>
            <a:r>
              <a:rPr lang="tr-TR" sz="900" b="1" i="1" dirty="0" smtClean="0">
                <a:hlinkClick r:id="rId4"/>
              </a:rPr>
              <a:t>Tel:212</a:t>
            </a:r>
            <a:r>
              <a:rPr lang="tr-TR" sz="900" b="1" i="1" dirty="0" smtClean="0"/>
              <a:t> 541 1463-541 7770   </a:t>
            </a:r>
            <a:endParaRPr lang="tr-TR" sz="900" b="1" i="1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857232"/>
            <a:ext cx="1332148" cy="301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7 Dikdörtgen"/>
          <p:cNvSpPr/>
          <p:nvPr/>
        </p:nvSpPr>
        <p:spPr>
          <a:xfrm>
            <a:off x="4857752" y="857232"/>
            <a:ext cx="1357322" cy="3000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6357958"/>
            <a:ext cx="714380" cy="18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6357958"/>
            <a:ext cx="597529" cy="17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Yuvarlatılmış Dikdörtgen"/>
          <p:cNvSpPr/>
          <p:nvPr/>
        </p:nvSpPr>
        <p:spPr>
          <a:xfrm>
            <a:off x="3714744" y="6357958"/>
            <a:ext cx="714380" cy="214314"/>
          </a:xfrm>
          <a:prstGeom prst="round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Yuvarlatılmış Dikdörtgen"/>
          <p:cNvSpPr/>
          <p:nvPr/>
        </p:nvSpPr>
        <p:spPr>
          <a:xfrm>
            <a:off x="8215338" y="6357958"/>
            <a:ext cx="642942" cy="214314"/>
          </a:xfrm>
          <a:prstGeom prst="round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Metin kutusu"/>
          <p:cNvSpPr txBox="1"/>
          <p:nvPr/>
        </p:nvSpPr>
        <p:spPr>
          <a:xfrm>
            <a:off x="4857752" y="214290"/>
            <a:ext cx="2428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i="1" u="sng" dirty="0" smtClean="0"/>
              <a:t>BAĞLANTI ŞEMASI</a:t>
            </a:r>
            <a:endParaRPr lang="tr-TR" sz="1100" b="1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309</Words>
  <Application>Microsoft Office PowerPoint</Application>
  <PresentationFormat>Ekran Gösterisi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14</cp:revision>
  <dcterms:created xsi:type="dcterms:W3CDTF">2017-02-07T09:31:53Z</dcterms:created>
  <dcterms:modified xsi:type="dcterms:W3CDTF">2017-04-18T13:43:12Z</dcterms:modified>
</cp:coreProperties>
</file>